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3" r:id="rId2"/>
    <p:sldId id="372" r:id="rId3"/>
    <p:sldId id="374" r:id="rId4"/>
    <p:sldId id="373" r:id="rId5"/>
    <p:sldId id="375" r:id="rId6"/>
    <p:sldId id="384" r:id="rId7"/>
    <p:sldId id="385" r:id="rId8"/>
    <p:sldId id="364" r:id="rId9"/>
    <p:sldId id="389" r:id="rId10"/>
    <p:sldId id="377" r:id="rId11"/>
    <p:sldId id="381" r:id="rId12"/>
    <p:sldId id="382" r:id="rId13"/>
    <p:sldId id="39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CC0066"/>
    <a:srgbClr val="CC0000"/>
    <a:srgbClr val="007E39"/>
    <a:srgbClr val="800000"/>
    <a:srgbClr val="CCFF33"/>
    <a:srgbClr val="CC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1333" autoAdjust="0"/>
  </p:normalViewPr>
  <p:slideViewPr>
    <p:cSldViewPr>
      <p:cViewPr varScale="1">
        <p:scale>
          <a:sx n="59" d="100"/>
          <a:sy n="59" d="100"/>
        </p:scale>
        <p:origin x="-16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A8F2D3-2F4E-447B-9C08-9C31CD62F62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F2BAFA-3E09-4298-B813-203C39DC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72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FD30C-FFAE-41B8-BE8E-46D685062EE3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780D81-8C72-488F-A262-E0F02BA42657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47B091-FB9B-4127-B4C6-822DA4C0E93F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A5794-5754-4FBF-9444-AAFCBDE75214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2BA-173B-456F-A1D3-4608006C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D0D-BC79-40AE-86B7-DDAB3D886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2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079B-DC00-4359-A8A9-0112EE6A1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7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6F88-EDF7-4FF7-AF94-85E1C940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8A68-F256-439E-868A-9718D0504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3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71D9-E75C-4E98-AEB9-C2B077C55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7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D84C8-73BD-4E6A-8EE1-F4C56CE13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B4E0-C80B-4583-B5D0-E7D534418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4377-79CC-431E-8339-48B0BF067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86D9-005D-4211-A7D5-AD3FB3CD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8531-134A-4F49-BFE5-47405B1E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8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ECFF898-1810-46AA-B91A-3D7B1404B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3" r:id="rId4"/>
    <p:sldLayoutId id="2147483909" r:id="rId5"/>
    <p:sldLayoutId id="2147483904" r:id="rId6"/>
    <p:sldLayoutId id="2147483910" r:id="rId7"/>
    <p:sldLayoutId id="2147483911" r:id="rId8"/>
    <p:sldLayoutId id="2147483912" r:id="rId9"/>
    <p:sldLayoutId id="2147483905" r:id="rId10"/>
    <p:sldLayoutId id="21474839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info.ru/img/article_gallery/t_1590_0_1273155288_big_rsz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Евгений\Рабочий стол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1138"/>
            <a:ext cx="8367712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1968863"/>
            <a:ext cx="8143932" cy="2742378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ru-RU" dirty="0">
                <a:blipFill>
                  <a:blip r:embed="rId3"/>
                  <a:tile tx="0" ty="0" sx="100000" sy="100000" flip="none" algn="tl"/>
                </a:blipFill>
              </a:rPr>
              <a:t>Лекарственные растения</a:t>
            </a:r>
          </a:p>
          <a:p>
            <a:pPr>
              <a:defRPr/>
            </a:pPr>
            <a:r>
              <a:rPr lang="ru-RU" dirty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Новосибирской 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</a:rPr>
              <a:t>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63" y="422275"/>
            <a:ext cx="41356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+mj-lt"/>
              </a:rPr>
              <a:t>МКОУ Побединская </a:t>
            </a:r>
            <a:r>
              <a:rPr lang="ru-RU" sz="2800" dirty="0">
                <a:latin typeface="+mj-lt"/>
              </a:rPr>
              <a:t>СОШ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555776" y="5203825"/>
            <a:ext cx="6088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Выполнил: ученик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Лукашов Игорь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уководитель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Сарапулов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Е.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1500188" y="1336675"/>
            <a:ext cx="5929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Исследовательский проект по теме:</a:t>
            </a:r>
            <a:endParaRPr lang="ru-RU" altLang="ru-RU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растений в лечебных целях</a:t>
            </a:r>
            <a:endParaRPr lang="ru-RU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473919"/>
              </p:ext>
            </p:extLst>
          </p:nvPr>
        </p:nvGraphicFramePr>
        <p:xfrm>
          <a:off x="0" y="1125538"/>
          <a:ext cx="9143999" cy="581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760"/>
                <a:gridCol w="1805047"/>
                <a:gridCol w="1614688"/>
                <a:gridCol w="1667752"/>
                <a:gridCol w="1667752"/>
              </a:tblGrid>
              <a:tr h="1752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Целебные свойства растений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растений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части растений обладают целебными свойствами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каких болезнях используют растение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лекарственные средства готовят из растения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010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Ранозаживляющие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подорожник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нарывы, порезы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5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пастушья сумка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надземная часть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ушибы, царапины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7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Богатые витаминами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шиповник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авитаминоз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чёрная смородина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&quot;&quot; t 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плоды, листья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авитаминоз, простуда, расстройство желудка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Отвар, настой, ягоды в свежем и сушёном виде, чай, свежий сок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4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306763"/>
            <a:ext cx="962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Рисунок 3" descr="http://www.greeninfo.ru/img/article_gallery/t_1590_0_1273155288_med_rs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76888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Рисунок 2" descr="http://health.wild-mistress.ru/wm/health.nsf/publicall/ACD7CFB2F1EDE1E5C32576DC00773452/$FILE/shipovnik0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576888"/>
            <a:ext cx="9620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Выполняя  работу, я познакомился с разными видами лекарственных растений Новосибирской области. Теперь я знаю, как они нам помогают  при лечении заболеваний, какие полезные вещества в них содержатся, как заготавливать растения,  как приготовить витаминные чаи. Зачастую лекарственные травы оказывают наибольшее воздействие на организм человека, чем лекарства. Да и побочных действий лекарственные средства имеют гораздо больше. Но всё же лекарственные растения лучше не использовать без рецепта врача. Работа мне показалась интересной, потому как я узнал о большой силе лекарственных трав.  </a:t>
            </a:r>
          </a:p>
          <a:p>
            <a:pPr algn="just"/>
            <a:r>
              <a:rPr lang="ru-RU" altLang="ru-RU" dirty="0" smtClean="0">
                <a:solidFill>
                  <a:schemeClr val="tx1"/>
                </a:solidFill>
              </a:rPr>
              <a:t>   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моя работа вызвала интерес, я создал творческую копилку материалов о лекарственных растениях. 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Но главное, я понял, что природу нужно ценить, охранять лекарственные растения, которые играют огромную роль в нашей жизни,  и учить этому других.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954587"/>
          </a:xfrm>
        </p:spPr>
        <p:txBody>
          <a:bodyPr/>
          <a:lstStyle/>
          <a:p>
            <a:pPr algn="just"/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Большая энциклопедия Кирилла и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(2CD)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2.Интернет-ресурсы: http://altairegion.narod.ru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//:sibredplant.ru  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http://ozonit.ru/index.php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http://www.myshared.ru/slide/573892/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http://images.yandex.ru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-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http://milinda.com.ua/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3.Телятьев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Полезные растения Центральной Сибири. Иркутск,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4.Глуздаков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 Берегите зеленых друзей. Новосибирск,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Блинков И. Л. Лекарственные растения в клинике. – Москва: Знание, 2013</a:t>
            </a:r>
          </a:p>
          <a:p>
            <a:pPr algn="just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Соколов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Я., Замотаев И. П. Справочник по лекарственным растениям. – Москва: Медицина,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010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БУДЬТЕ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ОРОВЫ!</a:t>
            </a:r>
          </a:p>
        </p:txBody>
      </p:sp>
      <p:pic>
        <p:nvPicPr>
          <p:cNvPr id="28676" name="Picture 6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лена\Downloads\003 (1).jpg"/>
          <p:cNvPicPr>
            <a:picLocks noChangeAspect="1" noChangeArrowheads="1"/>
          </p:cNvPicPr>
          <p:nvPr/>
        </p:nvPicPr>
        <p:blipFill>
          <a:blip r:embed="rId4" cstate="print"/>
          <a:srcRect l="62891" t="34375" r="1953"/>
          <a:stretch>
            <a:fillRect/>
          </a:stretch>
        </p:blipFill>
        <p:spPr bwMode="auto">
          <a:xfrm>
            <a:off x="6444208" y="3550736"/>
            <a:ext cx="2699792" cy="3307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1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7" descr="http://img1.liveinternet.ru/images/attach/c/2/64/185/64185551_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0"/>
            <a:ext cx="3078163" cy="2109788"/>
          </a:xfrm>
          <a:noFill/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51520" y="1841242"/>
            <a:ext cx="831698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Актуальность обращения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к этой теме определяется тем, что сегодня лекарственные растения находят всё более широкое применение при лечении различных заболеваний, заменяя дорогостоящие лекарства. Ведь в них содержатся такие вещества, синтезировать которые человек ещё не может. Поэтому иногда лекарственные растения оказываются эффективней современных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лекарств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838200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 проекта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2"/>
          </a:xfrm>
        </p:spPr>
        <p:txBody>
          <a:bodyPr/>
          <a:lstStyle/>
          <a:p>
            <a:pPr algn="just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Какие лекарственные растения произрастают на территории Новосибирской области?</a:t>
            </a:r>
            <a:endParaRPr lang="en-US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ли растения заменить лекарство?</a:t>
            </a:r>
            <a:endParaRPr lang="en-US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данные вопросы нет готовых ответов в учебниках, поэтому мне захотелось самостоятельно найти на них ответы.</a:t>
            </a:r>
          </a:p>
          <a:p>
            <a:pPr algn="just"/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Admin\Desktop\планирование 4 класс Козяковой Е. В\проекты 4 класс 2\Лекарственные растения Самарин Никита 4 б класс\ноу\лекарственные растнеия\земляника лес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ru-RU" altLang="ru-RU" b="1" dirty="0" smtClean="0"/>
              <a:t> -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Исследование вопроса, какие лекарственные растения произрастают в Новосибирской области и как они помогают человеку.</a:t>
            </a:r>
          </a:p>
          <a:p>
            <a:pPr algn="just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-Познакомиться с группами, на которые делятся лекарственные растения.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Узнать, какие болезни лечат лекарственные растения,  уточнить, какие части лекарственных растений используют в лечебных   целях.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Изучить, как нужно правильно собирать и хранить лекарственные растения .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Создать творческую копилку о лекарственных растениях.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/>
          <a:lstStyle/>
          <a:p>
            <a:pPr algn="r"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C:\Users\Admin\Desktop\планирование 4 класс Козяковой Е. В\проекты 4 класс 2\Лекарственные растения Самарин Никита 4 б класс\ноу\лекарственные растнеия\ланды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2166938" cy="1627187"/>
          </a:xfrm>
          <a:noFill/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1113" y="1628775"/>
            <a:ext cx="87137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Данный проект позволит познакомиться с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растений,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растущих на территории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Новосибирской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области, с правилами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сбора,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а также с их применением.</a:t>
            </a:r>
          </a:p>
          <a:p>
            <a:pPr eaLnBrk="1" hangingPunct="1"/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План работы над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 проектом</a:t>
            </a: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1. Выбор темы.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2. Сбор материала о лекарственных растениях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Новосибирской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области в научной литературе. Поиск материала в интернете.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3. Знакомство с народными рецептами 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4. Подбор загадок,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стихов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 лекарственных травах, составление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кроссвордов.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5. Создание презентации проекта.</a:t>
            </a:r>
          </a:p>
          <a:p>
            <a:pPr algn="just" eaLnBrk="1" hangingPunct="1"/>
            <a:endParaRPr lang="ru-RU" alt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Что такое лекарственные растения?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F0A22E"/>
              </a:buClr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Лекарственными называются растения, которые применяются для лечения людей или животных или же употребляются в качестве сырья для производства лекарств.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F0A22E"/>
              </a:buClr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территории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Новосибирской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произрастает большое количество лекарственных растений.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F0A22E"/>
              </a:buClr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Все лекарственные растения можно поделить на три большие группы: травы, деревья и кустарники, ягоды. Человек заметил, что животные среди множества растений выбирают только те, которые помогут им излечиться, и он начал изучать эти растения и их свойства. На Руси таких людей называли «травниками»: изучив лекарственные свойства растений, они заносили их в особую книгу. Теперь их лекарственные свойства широко применяются в медицине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B050"/>
                </a:solidFill>
              </a:rPr>
              <a:t>Что нужно знать о лекарственных растениях?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268413"/>
            <a:ext cx="1670050" cy="1785937"/>
          </a:xfrm>
          <a:noFill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908425"/>
            <a:ext cx="16224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173038" y="917575"/>
            <a:ext cx="41116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Целебные вещества распределены по разным частям растения</a:t>
            </a:r>
          </a:p>
          <a:p>
            <a:pPr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сборе лекарственных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растений 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знать: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1. В какой части растения сосредоточены полезные элементы.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2. В какой период в  растении максимально скапливаются целебные вещества.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3. При каких болезнях используется то или иное растение</a:t>
            </a:r>
          </a:p>
        </p:txBody>
      </p:sp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5807075" y="892175"/>
            <a:ext cx="3348038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Формы применения лекарственных растений: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1. Настой, отвар, масляный экстракт, сок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2. Порошок из высушенных растений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AD1F1F"/>
              </a:buClr>
              <a:buSzPct val="65000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3. Травяная ванна, примочка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16632"/>
            <a:ext cx="8731250" cy="7920881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1.Сбор нужно проводить в сухую погоду, после схода росы, подальше от железных и шоссейных дорог.  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 2. Сушить собранные растения в деревенских условиях можно на чердаках и в сараях  подальше от солнечных лучей, на сквозняке.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3. Хранить высушенные растения нужно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в сухом, хорошо проветриваемом, лучше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прохладном месте  в бумажных пакетах и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коробках, мешочках  из марли или хлопчато-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бумажной ткани.</a:t>
            </a:r>
          </a:p>
          <a:p>
            <a:pPr marL="514350" indent="-514350" eaLnBrk="1" hangingPunct="1">
              <a:lnSpc>
                <a:spcPct val="110000"/>
              </a:lnSpc>
              <a:buFont typeface="Wingdings 2" pitchFamily="18" charset="2"/>
              <a:buAutoNum type="arabicPeriod"/>
              <a:defRPr/>
            </a:pPr>
            <a:endParaRPr lang="ru-RU" altLang="ru-RU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1" hangingPunct="1">
              <a:lnSpc>
                <a:spcPct val="110000"/>
              </a:lnSpc>
              <a:buFont typeface="Wingdings 2" pitchFamily="18" charset="2"/>
              <a:buAutoNum type="arabicPeriod"/>
              <a:defRPr/>
            </a:pP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1" hangingPunct="1">
              <a:lnSpc>
                <a:spcPct val="110000"/>
              </a:lnSpc>
              <a:buFont typeface="Wingdings 2" pitchFamily="18" charset="2"/>
              <a:buAutoNum type="arabicPeriod"/>
              <a:defRPr/>
            </a:pP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516688" y="4365625"/>
          <a:ext cx="246697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Точечный рисунок" r:id="rId4" imgW="2991268" imgH="2029108" progId="PBrush">
                  <p:embed/>
                </p:oleObj>
              </mc:Choice>
              <mc:Fallback>
                <p:oleObj name="Точечный рисунок" r:id="rId4" imgW="2991268" imgH="2029108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365625"/>
                        <a:ext cx="2466975" cy="247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07950" y="809625"/>
            <a:ext cx="8534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Сбор лекарственных растений </a:t>
            </a:r>
            <a:r>
              <a:rPr lang="ru-RU" alt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 простые 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</a:t>
            </a:r>
          </a:p>
          <a:p>
            <a:pPr algn="ctr" eaLnBrk="1" hangingPunct="1"/>
            <a:endParaRPr lang="ru-RU" alt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 advAuto="0"/>
      <p:bldP spid="1218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u="sng" dirty="0" smtClean="0"/>
              <a:t>Условия и правила хранения трав.</a:t>
            </a:r>
            <a:r>
              <a:rPr lang="ru-RU" altLang="ru-RU" sz="2400" dirty="0" smtClean="0"/>
              <a:t> </a:t>
            </a:r>
            <a:br>
              <a:rPr lang="ru-RU" altLang="ru-RU" sz="2400" dirty="0" smtClean="0"/>
            </a:br>
            <a:r>
              <a:rPr lang="ru-RU" altLang="ru-RU" sz="2400" dirty="0" smtClean="0"/>
              <a:t>Сушат и хранят собранные травы в сухих, полутемных, хорошо проветриваемых помещениях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6i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208962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ект Лекарственные растени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Лекарственные растения</Template>
  <TotalTime>255</TotalTime>
  <Words>805</Words>
  <Application>Microsoft Office PowerPoint</Application>
  <PresentationFormat>Экран (4:3)</PresentationFormat>
  <Paragraphs>99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проект Лекарственные растения</vt:lpstr>
      <vt:lpstr>Точечный рисунок</vt:lpstr>
      <vt:lpstr>Презентация PowerPoint</vt:lpstr>
      <vt:lpstr>Актуальность темы</vt:lpstr>
      <vt:lpstr>Проблема   проекта</vt:lpstr>
      <vt:lpstr>Цель и задачи проекта</vt:lpstr>
      <vt:lpstr>Ожидаемый результат</vt:lpstr>
      <vt:lpstr>Что такое лекарственные растения?</vt:lpstr>
      <vt:lpstr>Что нужно знать о лекарственных растениях?</vt:lpstr>
      <vt:lpstr>Презентация PowerPoint</vt:lpstr>
      <vt:lpstr>Условия и правила хранения трав.  Сушат и хранят собранные травы в сухих, полутемных, хорошо проветриваемых помещениях</vt:lpstr>
      <vt:lpstr>Использование лекарственных растений в лечебных целях</vt:lpstr>
      <vt:lpstr>заключение</vt:lpstr>
      <vt:lpstr>литература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ршпгнор</dc:creator>
  <cp:lastModifiedBy>ршпгнор</cp:lastModifiedBy>
  <cp:revision>30</cp:revision>
  <dcterms:created xsi:type="dcterms:W3CDTF">2019-10-29T07:31:54Z</dcterms:created>
  <dcterms:modified xsi:type="dcterms:W3CDTF">2019-12-04T05:32:52Z</dcterms:modified>
</cp:coreProperties>
</file>